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80" r:id="rId2"/>
    <p:sldId id="258" r:id="rId3"/>
    <p:sldId id="274" r:id="rId4"/>
    <p:sldId id="269" r:id="rId5"/>
    <p:sldId id="275" r:id="rId6"/>
    <p:sldId id="270" r:id="rId7"/>
    <p:sldId id="276" r:id="rId8"/>
    <p:sldId id="271" r:id="rId9"/>
    <p:sldId id="277" r:id="rId10"/>
    <p:sldId id="272" r:id="rId11"/>
    <p:sldId id="278" r:id="rId12"/>
    <p:sldId id="279" r:id="rId13"/>
    <p:sldId id="281" r:id="rId14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Monotype Corsiva" panose="03010101010201010101" pitchFamily="66" charset="0"/>
      <p:italic r:id="rId21"/>
    </p:embeddedFont>
    <p:embeddedFont>
      <p:font typeface="Samarkan" panose="020B0500000000000000"/>
      <p:regular r:id="rId22"/>
      <p: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110C"/>
    <a:srgbClr val="D0400B"/>
    <a:srgbClr val="5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598" autoAdjust="0"/>
  </p:normalViewPr>
  <p:slideViewPr>
    <p:cSldViewPr snapToGrid="0">
      <p:cViewPr varScale="1">
        <p:scale>
          <a:sx n="81" d="100"/>
          <a:sy n="81" d="100"/>
        </p:scale>
        <p:origin x="706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C056-39D2-4FB7-8F35-EC6821FB00E6}" type="datetimeFigureOut">
              <a:rPr lang="en-NZ" smtClean="0"/>
              <a:t>18/01/2021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9132-0AEB-4BED-8DD9-72FA1F1A9AC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17383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C056-39D2-4FB7-8F35-EC6821FB00E6}" type="datetimeFigureOut">
              <a:rPr lang="en-NZ" smtClean="0"/>
              <a:t>18/01/2021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9132-0AEB-4BED-8DD9-72FA1F1A9AC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24730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C056-39D2-4FB7-8F35-EC6821FB00E6}" type="datetimeFigureOut">
              <a:rPr lang="en-NZ" smtClean="0"/>
              <a:t>18/01/2021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9132-0AEB-4BED-8DD9-72FA1F1A9AC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2283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C056-39D2-4FB7-8F35-EC6821FB00E6}" type="datetimeFigureOut">
              <a:rPr lang="en-NZ" smtClean="0"/>
              <a:t>18/01/2021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9132-0AEB-4BED-8DD9-72FA1F1A9AC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20013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C056-39D2-4FB7-8F35-EC6821FB00E6}" type="datetimeFigureOut">
              <a:rPr lang="en-NZ" smtClean="0"/>
              <a:t>18/01/2021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9132-0AEB-4BED-8DD9-72FA1F1A9AC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53045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C056-39D2-4FB7-8F35-EC6821FB00E6}" type="datetimeFigureOut">
              <a:rPr lang="en-NZ" smtClean="0"/>
              <a:t>18/01/2021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9132-0AEB-4BED-8DD9-72FA1F1A9AC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9389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C056-39D2-4FB7-8F35-EC6821FB00E6}" type="datetimeFigureOut">
              <a:rPr lang="en-NZ" smtClean="0"/>
              <a:t>18/01/2021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9132-0AEB-4BED-8DD9-72FA1F1A9AC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51149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C056-39D2-4FB7-8F35-EC6821FB00E6}" type="datetimeFigureOut">
              <a:rPr lang="en-NZ" smtClean="0"/>
              <a:t>18/01/2021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9132-0AEB-4BED-8DD9-72FA1F1A9AC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0662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C056-39D2-4FB7-8F35-EC6821FB00E6}" type="datetimeFigureOut">
              <a:rPr lang="en-NZ" smtClean="0"/>
              <a:t>18/01/2021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9132-0AEB-4BED-8DD9-72FA1F1A9AC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10335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C056-39D2-4FB7-8F35-EC6821FB00E6}" type="datetimeFigureOut">
              <a:rPr lang="en-NZ" smtClean="0"/>
              <a:t>18/01/2021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9132-0AEB-4BED-8DD9-72FA1F1A9AC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03238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C056-39D2-4FB7-8F35-EC6821FB00E6}" type="datetimeFigureOut">
              <a:rPr lang="en-NZ" smtClean="0"/>
              <a:t>18/01/2021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49132-0AEB-4BED-8DD9-72FA1F1A9AC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78842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CC056-39D2-4FB7-8F35-EC6821FB00E6}" type="datetimeFigureOut">
              <a:rPr lang="en-NZ" smtClean="0"/>
              <a:t>18/01/2021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49132-0AEB-4BED-8DD9-72FA1F1A9AC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74675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35400" y="283210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Samarkan" panose="020B0500000000000000" pitchFamily="34" charset="0"/>
              </a:rPr>
              <a:t>ONENESS POEM</a:t>
            </a:r>
            <a:endParaRPr lang="en-NZ" sz="5400" dirty="0">
              <a:solidFill>
                <a:schemeClr val="bg1"/>
              </a:solidFill>
              <a:latin typeface="Samarkan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400B"/>
            </a:gs>
            <a:gs pos="100000">
              <a:srgbClr val="5E110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713" y="9526"/>
            <a:ext cx="10355018" cy="23795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2370186"/>
            <a:ext cx="10058400" cy="23113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47" y="4718865"/>
            <a:ext cx="10058400" cy="23113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8178"/>
            <a:ext cx="10058400" cy="23113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87894" y="9526"/>
            <a:ext cx="10395607" cy="23888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0653" y="4718864"/>
            <a:ext cx="10058400" cy="23113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147" y="4681543"/>
            <a:ext cx="10058400" cy="231135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13269" y="498078"/>
            <a:ext cx="8041204" cy="2403742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the pain all the suffering all that I went through</a:t>
            </a:r>
          </a:p>
          <a:p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Could I not have gone through this and still have felt you</a:t>
            </a:r>
          </a:p>
          <a:p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did you let me experience all this</a:t>
            </a:r>
          </a:p>
          <a:p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felt like dying, having death’s kiss.</a:t>
            </a:r>
          </a:p>
        </p:txBody>
      </p:sp>
      <p:sp>
        <p:nvSpPr>
          <p:cNvPr id="18" name="Isosceles Triangle 17"/>
          <p:cNvSpPr/>
          <p:nvPr/>
        </p:nvSpPr>
        <p:spPr>
          <a:xfrm rot="6931425">
            <a:off x="7154959" y="2103366"/>
            <a:ext cx="690466" cy="154846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5692" y="2880580"/>
            <a:ext cx="4269921" cy="323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18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400B"/>
            </a:gs>
            <a:gs pos="100000">
              <a:srgbClr val="5E110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713" y="9526"/>
            <a:ext cx="10355018" cy="23795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2370186"/>
            <a:ext cx="10058400" cy="23113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47" y="4718865"/>
            <a:ext cx="10058400" cy="23113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8178"/>
            <a:ext cx="10058400" cy="23113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87894" y="9526"/>
            <a:ext cx="10395607" cy="23888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0653" y="4718864"/>
            <a:ext cx="10058400" cy="23113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147" y="4681543"/>
            <a:ext cx="10058400" cy="23113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09" y="341880"/>
            <a:ext cx="3588083" cy="5495341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027729" y="1199285"/>
            <a:ext cx="8307867" cy="304316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What I do, I do to show you</a:t>
            </a:r>
          </a:p>
          <a:p>
            <a:pPr lvl="0" algn="ctr"/>
            <a:r>
              <a:rPr lang="en-US" sz="32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Show what you are not, and to show you the truth</a:t>
            </a:r>
          </a:p>
          <a:p>
            <a:pPr lvl="0" algn="ctr"/>
            <a:r>
              <a:rPr lang="en-US" sz="32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Until now you have not felt that I was you</a:t>
            </a:r>
          </a:p>
          <a:p>
            <a:pPr lvl="0" algn="ctr"/>
            <a:r>
              <a:rPr lang="en-US" sz="32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And now that you know experience the Truth</a:t>
            </a:r>
          </a:p>
        </p:txBody>
      </p:sp>
    </p:spTree>
    <p:extLst>
      <p:ext uri="{BB962C8B-B14F-4D97-AF65-F5344CB8AC3E}">
        <p14:creationId xmlns:p14="http://schemas.microsoft.com/office/powerpoint/2010/main" val="794133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400B"/>
            </a:gs>
            <a:gs pos="100000">
              <a:srgbClr val="5E110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713" y="9526"/>
            <a:ext cx="10355018" cy="23795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2370186"/>
            <a:ext cx="10058400" cy="23113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47" y="4718865"/>
            <a:ext cx="10058400" cy="23113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8178"/>
            <a:ext cx="10058400" cy="23113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87894" y="9526"/>
            <a:ext cx="10395607" cy="23888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0653" y="4718864"/>
            <a:ext cx="10058400" cy="23113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147" y="4681543"/>
            <a:ext cx="10058400" cy="23113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7" b="10469"/>
          <a:stretch/>
        </p:blipFill>
        <p:spPr>
          <a:xfrm>
            <a:off x="0" y="-12700"/>
            <a:ext cx="12192000" cy="6896100"/>
          </a:xfrm>
          <a:prstGeom prst="rect">
            <a:avLst/>
          </a:prstGeom>
        </p:spPr>
      </p:pic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7B5B6E39-9EB1-43F8-833B-2B8400057BB7}"/>
              </a:ext>
            </a:extLst>
          </p:cNvPr>
          <p:cNvSpPr/>
          <p:nvPr/>
        </p:nvSpPr>
        <p:spPr>
          <a:xfrm>
            <a:off x="3382379" y="3525864"/>
            <a:ext cx="4872632" cy="170936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>
                <a:solidFill>
                  <a:schemeClr val="tx1"/>
                </a:solidFill>
              </a:rPr>
              <a:t>#WhoAmI?</a:t>
            </a:r>
          </a:p>
        </p:txBody>
      </p:sp>
    </p:spTree>
    <p:extLst>
      <p:ext uri="{BB962C8B-B14F-4D97-AF65-F5344CB8AC3E}">
        <p14:creationId xmlns:p14="http://schemas.microsoft.com/office/powerpoint/2010/main" val="3030239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400B"/>
            </a:gs>
            <a:gs pos="100000">
              <a:srgbClr val="5E110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713" y="9526"/>
            <a:ext cx="10355018" cy="23795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2370186"/>
            <a:ext cx="10058400" cy="23113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47" y="4718865"/>
            <a:ext cx="10058400" cy="23113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8178"/>
            <a:ext cx="10058400" cy="23113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87894" y="9526"/>
            <a:ext cx="10395607" cy="23888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0653" y="4718864"/>
            <a:ext cx="10058400" cy="23113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147" y="4681543"/>
            <a:ext cx="10058400" cy="231135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7789894" y="-3175"/>
            <a:ext cx="3975100" cy="2759691"/>
            <a:chOff x="0" y="-3200"/>
            <a:chExt cx="3513936" cy="243953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29629" y="-3200"/>
              <a:ext cx="1684307" cy="243950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3175"/>
              <a:ext cx="1829629" cy="2439505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151" y="4178190"/>
            <a:ext cx="3942363" cy="26684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37" y="4194469"/>
            <a:ext cx="5325447" cy="2654402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112590" y="2595102"/>
            <a:ext cx="4872632" cy="170936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#</a:t>
            </a:r>
            <a:r>
              <a:rPr lang="en-US" sz="4400" b="1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IAmNithyananda</a:t>
            </a:r>
            <a:endParaRPr lang="en-US" sz="44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0" y="9525"/>
            <a:ext cx="6982431" cy="2695575"/>
            <a:chOff x="-152401" y="-22968"/>
            <a:chExt cx="6199061" cy="239315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3" t="688" r="12786" b="50556"/>
            <a:stretch/>
          </p:blipFill>
          <p:spPr>
            <a:xfrm>
              <a:off x="-152401" y="-18859"/>
              <a:ext cx="3073401" cy="238904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" t="50602" r="11961" b="558"/>
            <a:stretch/>
          </p:blipFill>
          <p:spPr>
            <a:xfrm>
              <a:off x="2921000" y="-22968"/>
              <a:ext cx="3125660" cy="23931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7504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400B"/>
            </a:gs>
            <a:gs pos="100000">
              <a:srgbClr val="5E110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47" y="4718865"/>
            <a:ext cx="10058400" cy="23113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147" y="4681543"/>
            <a:ext cx="10058400" cy="23113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713" y="9526"/>
            <a:ext cx="10355018" cy="23795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2370186"/>
            <a:ext cx="10058400" cy="23113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8178"/>
            <a:ext cx="10058400" cy="23113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87894" y="9526"/>
            <a:ext cx="10395607" cy="23888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0653" y="4718864"/>
            <a:ext cx="10058400" cy="23113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5692" y="2880580"/>
            <a:ext cx="4269921" cy="323129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13270" y="498078"/>
            <a:ext cx="7819530" cy="2403742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fear, the failure, the fatigue and frustration</a:t>
            </a:r>
          </a:p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feeling of loneliness, the loss of sensation.</a:t>
            </a:r>
          </a:p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Self-doubt, self-hatred, self-denial too,</a:t>
            </a:r>
          </a:p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the hell can I be You?</a:t>
            </a:r>
          </a:p>
        </p:txBody>
      </p:sp>
      <p:sp>
        <p:nvSpPr>
          <p:cNvPr id="18" name="Isosceles Triangle 17"/>
          <p:cNvSpPr/>
          <p:nvPr/>
        </p:nvSpPr>
        <p:spPr>
          <a:xfrm rot="6931425">
            <a:off x="7053359" y="2103366"/>
            <a:ext cx="690466" cy="154846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25085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400B"/>
            </a:gs>
            <a:gs pos="100000">
              <a:srgbClr val="5E110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713" y="9526"/>
            <a:ext cx="10355018" cy="23795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2370186"/>
            <a:ext cx="10058400" cy="23113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47" y="4718865"/>
            <a:ext cx="10058400" cy="23113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8178"/>
            <a:ext cx="10058400" cy="23113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87894" y="9526"/>
            <a:ext cx="10395607" cy="23888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0653" y="4718864"/>
            <a:ext cx="10058400" cy="23113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147" y="4681543"/>
            <a:ext cx="10058400" cy="23113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09" y="341880"/>
            <a:ext cx="3588083" cy="5495341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027729" y="1199285"/>
            <a:ext cx="8307867" cy="304316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What I do, I do for you</a:t>
            </a:r>
          </a:p>
          <a:p>
            <a:pPr lvl="0" algn="ctr"/>
            <a:r>
              <a:rPr lang="en-US" sz="32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Though you may not feel it, I truly care about you</a:t>
            </a:r>
          </a:p>
          <a:p>
            <a:pPr lvl="0" algn="ctr"/>
            <a:r>
              <a:rPr lang="en-US" sz="32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Have trust, have courage, be patient and true</a:t>
            </a:r>
          </a:p>
          <a:p>
            <a:pPr lvl="0" algn="ctr"/>
            <a:r>
              <a:rPr lang="en-US" sz="32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For You are I and I am You</a:t>
            </a:r>
          </a:p>
        </p:txBody>
      </p:sp>
    </p:spTree>
    <p:extLst>
      <p:ext uri="{BB962C8B-B14F-4D97-AF65-F5344CB8AC3E}">
        <p14:creationId xmlns:p14="http://schemas.microsoft.com/office/powerpoint/2010/main" val="3094600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400B"/>
            </a:gs>
            <a:gs pos="100000">
              <a:srgbClr val="5E110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713" y="9526"/>
            <a:ext cx="10355018" cy="23795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2370186"/>
            <a:ext cx="10058400" cy="23113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47" y="4718865"/>
            <a:ext cx="10058400" cy="23113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8178"/>
            <a:ext cx="10058400" cy="23113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87894" y="9526"/>
            <a:ext cx="10395607" cy="23888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0653" y="4718864"/>
            <a:ext cx="10058400" cy="23113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147" y="4681543"/>
            <a:ext cx="10058400" cy="2311357"/>
          </a:xfrm>
          <a:prstGeom prst="rect">
            <a:avLst/>
          </a:prstGeom>
        </p:spPr>
      </p:pic>
      <p:sp>
        <p:nvSpPr>
          <p:cNvPr id="18" name="Isosceles Triangle 17"/>
          <p:cNvSpPr/>
          <p:nvPr/>
        </p:nvSpPr>
        <p:spPr>
          <a:xfrm rot="6931425">
            <a:off x="7053359" y="2103366"/>
            <a:ext cx="690466" cy="154846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Rounded Rectangle 4"/>
          <p:cNvSpPr/>
          <p:nvPr/>
        </p:nvSpPr>
        <p:spPr>
          <a:xfrm>
            <a:off x="613269" y="498078"/>
            <a:ext cx="8177918" cy="2403742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pain that has rocked my very being</a:t>
            </a:r>
          </a:p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Breaking me into pieces without me even knowing</a:t>
            </a:r>
          </a:p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Cutting me, tearing me, caged in like the zoo,</a:t>
            </a:r>
          </a:p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me from here if what you say is the truth.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5692" y="2880580"/>
            <a:ext cx="4269921" cy="323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10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400B"/>
            </a:gs>
            <a:gs pos="100000">
              <a:srgbClr val="5E110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713" y="9526"/>
            <a:ext cx="10355018" cy="23795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2370186"/>
            <a:ext cx="10058400" cy="23113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47" y="4718865"/>
            <a:ext cx="10058400" cy="23113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8178"/>
            <a:ext cx="10058400" cy="23113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87894" y="9526"/>
            <a:ext cx="10395607" cy="23888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0653" y="4718864"/>
            <a:ext cx="10058400" cy="23113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147" y="4681543"/>
            <a:ext cx="10058400" cy="23113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09" y="341880"/>
            <a:ext cx="3588083" cy="5495341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027729" y="1199285"/>
            <a:ext cx="8307867" cy="304316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Listen blessed one, now I will reveal to you</a:t>
            </a:r>
          </a:p>
          <a:p>
            <a:pPr lvl="0" algn="ctr"/>
            <a:r>
              <a:rPr lang="en-US" sz="32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I’m the Whole, the Completion that is the truth</a:t>
            </a:r>
          </a:p>
          <a:p>
            <a:pPr lvl="0" algn="ctr"/>
            <a:r>
              <a:rPr lang="en-US" sz="32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You’re a part of Me so I feel everything you do</a:t>
            </a:r>
          </a:p>
          <a:p>
            <a:pPr lvl="0" algn="ctr"/>
            <a:r>
              <a:rPr lang="en-US" sz="32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For You are I and I am You</a:t>
            </a:r>
          </a:p>
        </p:txBody>
      </p:sp>
    </p:spTree>
    <p:extLst>
      <p:ext uri="{BB962C8B-B14F-4D97-AF65-F5344CB8AC3E}">
        <p14:creationId xmlns:p14="http://schemas.microsoft.com/office/powerpoint/2010/main" val="148484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400B"/>
            </a:gs>
            <a:gs pos="100000">
              <a:srgbClr val="5E110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713" y="9526"/>
            <a:ext cx="10355018" cy="23795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2370186"/>
            <a:ext cx="10058400" cy="23113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47" y="4718865"/>
            <a:ext cx="10058400" cy="23113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8178"/>
            <a:ext cx="10058400" cy="23113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87894" y="9526"/>
            <a:ext cx="10395607" cy="23888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0653" y="4718864"/>
            <a:ext cx="10058400" cy="23113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147" y="4681543"/>
            <a:ext cx="10058400" cy="2311357"/>
          </a:xfrm>
          <a:prstGeom prst="rect">
            <a:avLst/>
          </a:prstGeom>
        </p:spPr>
      </p:pic>
      <p:sp>
        <p:nvSpPr>
          <p:cNvPr id="18" name="Isosceles Triangle 17"/>
          <p:cNvSpPr/>
          <p:nvPr/>
        </p:nvSpPr>
        <p:spPr>
          <a:xfrm rot="6931425">
            <a:off x="7563114" y="2204454"/>
            <a:ext cx="613899" cy="1466575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Rounded Rectangle 4"/>
          <p:cNvSpPr/>
          <p:nvPr/>
        </p:nvSpPr>
        <p:spPr>
          <a:xfrm>
            <a:off x="613270" y="498078"/>
            <a:ext cx="8927894" cy="2403742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all this time You’ve just ignored what I’ve said</a:t>
            </a:r>
          </a:p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not even listen and left me for dead</a:t>
            </a:r>
          </a:p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sentence, one word You could have shared about You</a:t>
            </a:r>
          </a:p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much earlier I could have felt that maybe I was like You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5692" y="3009886"/>
            <a:ext cx="4269921" cy="323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66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400B"/>
            </a:gs>
            <a:gs pos="100000">
              <a:srgbClr val="5E110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713" y="9526"/>
            <a:ext cx="10355018" cy="23795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2370186"/>
            <a:ext cx="10058400" cy="23113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47" y="4718865"/>
            <a:ext cx="10058400" cy="23113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8178"/>
            <a:ext cx="10058400" cy="23113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87894" y="9526"/>
            <a:ext cx="10395607" cy="23888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0653" y="4718864"/>
            <a:ext cx="10058400" cy="23113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147" y="4681543"/>
            <a:ext cx="10058400" cy="23113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09" y="341880"/>
            <a:ext cx="3588083" cy="5495341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565237" y="1199285"/>
            <a:ext cx="8643360" cy="288318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I listen, I hear, I respond to your questions</a:t>
            </a:r>
          </a:p>
          <a:p>
            <a:pPr lvl="0" algn="ctr"/>
            <a:r>
              <a:rPr lang="en-US" sz="28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It might not be direct, it might be only through mentions</a:t>
            </a:r>
          </a:p>
          <a:p>
            <a:pPr lvl="0" algn="ctr"/>
            <a:r>
              <a:rPr lang="en-US" sz="28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But do you listen to yourself because that is when I speak to you</a:t>
            </a:r>
          </a:p>
          <a:p>
            <a:pPr lvl="0" algn="ctr"/>
            <a:r>
              <a:rPr lang="en-US" sz="28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For You are I and I am you</a:t>
            </a:r>
          </a:p>
        </p:txBody>
      </p:sp>
    </p:spTree>
    <p:extLst>
      <p:ext uri="{BB962C8B-B14F-4D97-AF65-F5344CB8AC3E}">
        <p14:creationId xmlns:p14="http://schemas.microsoft.com/office/powerpoint/2010/main" val="1245293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400B"/>
            </a:gs>
            <a:gs pos="100000">
              <a:srgbClr val="5E110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713" y="9526"/>
            <a:ext cx="10355018" cy="23795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2370186"/>
            <a:ext cx="10058400" cy="23113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47" y="4718865"/>
            <a:ext cx="10058400" cy="23113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8178"/>
            <a:ext cx="10058400" cy="23113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87894" y="9526"/>
            <a:ext cx="10395607" cy="23888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0653" y="4718864"/>
            <a:ext cx="10058400" cy="23113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147" y="4681543"/>
            <a:ext cx="10058400" cy="231135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13270" y="498078"/>
            <a:ext cx="8041204" cy="2403742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shackles of negativity which is holding me down</a:t>
            </a:r>
          </a:p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free from that, be light, turn my life around</a:t>
            </a:r>
          </a:p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blissful, joyous, please share what I must do</a:t>
            </a:r>
          </a:p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 must do to know that I'm You.</a:t>
            </a:r>
          </a:p>
        </p:txBody>
      </p:sp>
      <p:sp>
        <p:nvSpPr>
          <p:cNvPr id="18" name="Isosceles Triangle 17"/>
          <p:cNvSpPr/>
          <p:nvPr/>
        </p:nvSpPr>
        <p:spPr>
          <a:xfrm rot="6931425">
            <a:off x="7053359" y="2103366"/>
            <a:ext cx="690466" cy="154846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5692" y="2880580"/>
            <a:ext cx="4269921" cy="323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01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400B"/>
            </a:gs>
            <a:gs pos="100000">
              <a:srgbClr val="5E110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713" y="9526"/>
            <a:ext cx="10355018" cy="23795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2370186"/>
            <a:ext cx="10058400" cy="23113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47" y="4718865"/>
            <a:ext cx="10058400" cy="23113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8178"/>
            <a:ext cx="10058400" cy="23113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87894" y="9526"/>
            <a:ext cx="10395607" cy="23888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0653" y="4718864"/>
            <a:ext cx="10058400" cy="23113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147" y="4681543"/>
            <a:ext cx="10058400" cy="23113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09" y="341880"/>
            <a:ext cx="3588083" cy="5495341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027729" y="1199285"/>
            <a:ext cx="8307867" cy="304316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Complete with your past and be in the present</a:t>
            </a:r>
          </a:p>
          <a:p>
            <a:pPr lvl="0" algn="ctr"/>
            <a:r>
              <a:rPr lang="en-US" sz="32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Have total awareness, let go of resentment</a:t>
            </a:r>
          </a:p>
          <a:p>
            <a:pPr lvl="0" algn="ctr"/>
            <a:r>
              <a:rPr lang="en-US" sz="32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Have confidence, have strength, be sure about you</a:t>
            </a:r>
          </a:p>
          <a:p>
            <a:pPr lvl="0" algn="ctr"/>
            <a:r>
              <a:rPr lang="en-US" sz="32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For You are I and I am You</a:t>
            </a:r>
          </a:p>
        </p:txBody>
      </p:sp>
    </p:spTree>
    <p:extLst>
      <p:ext uri="{BB962C8B-B14F-4D97-AF65-F5344CB8AC3E}">
        <p14:creationId xmlns:p14="http://schemas.microsoft.com/office/powerpoint/2010/main" val="1001326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406</Words>
  <Application>Microsoft Office PowerPoint</Application>
  <PresentationFormat>Widescreen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Monotype Corsiva</vt:lpstr>
      <vt:lpstr>Arial</vt:lpstr>
      <vt:lpstr>Calibri</vt:lpstr>
      <vt:lpstr>Samarkan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Murali Krishna Magesan</dc:creator>
  <cp:lastModifiedBy>Magesan, Deepika</cp:lastModifiedBy>
  <cp:revision>19</cp:revision>
  <dcterms:created xsi:type="dcterms:W3CDTF">2021-01-16T17:57:07Z</dcterms:created>
  <dcterms:modified xsi:type="dcterms:W3CDTF">2021-01-17T19:16:27Z</dcterms:modified>
</cp:coreProperties>
</file>